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F4E466-E958-4DB3-A81A-1983C8B318E4}" v="14" dt="2025-10-15T23:12:46.5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kolas Williams" userId="1b25ed899850f074" providerId="LiveId" clId="{C8B18EED-B3C8-4D98-9F85-F769CA5BE8C3}"/>
    <pc:docChg chg="undo custSel addSld modSld">
      <pc:chgData name="Nickolas Williams" userId="1b25ed899850f074" providerId="LiveId" clId="{C8B18EED-B3C8-4D98-9F85-F769CA5BE8C3}" dt="2025-10-15T23:12:46.542" v="1212"/>
      <pc:docMkLst>
        <pc:docMk/>
      </pc:docMkLst>
      <pc:sldChg chg="delSp modSp mod delDesignElem">
        <pc:chgData name="Nickolas Williams" userId="1b25ed899850f074" providerId="LiveId" clId="{C8B18EED-B3C8-4D98-9F85-F769CA5BE8C3}" dt="2025-10-15T23:11:50.327" v="1192" actId="27636"/>
        <pc:sldMkLst>
          <pc:docMk/>
          <pc:sldMk cId="4218609801" sldId="256"/>
        </pc:sldMkLst>
        <pc:spChg chg="mod">
          <ac:chgData name="Nickolas Williams" userId="1b25ed899850f074" providerId="LiveId" clId="{C8B18EED-B3C8-4D98-9F85-F769CA5BE8C3}" dt="2025-10-15T23:11:50.327" v="1192" actId="27636"/>
          <ac:spMkLst>
            <pc:docMk/>
            <pc:sldMk cId="4218609801" sldId="256"/>
            <ac:spMk id="2" creationId="{DDF50EF2-4CA8-8F85-D6F6-FFBB57C0BC93}"/>
          </ac:spMkLst>
        </pc:spChg>
        <pc:spChg chg="del">
          <ac:chgData name="Nickolas Williams" userId="1b25ed899850f074" providerId="LiveId" clId="{C8B18EED-B3C8-4D98-9F85-F769CA5BE8C3}" dt="2025-10-15T23:11:50.123" v="1191"/>
          <ac:spMkLst>
            <pc:docMk/>
            <pc:sldMk cId="4218609801" sldId="256"/>
            <ac:spMk id="18" creationId="{16F48AD3-C8B3-4F74-B546-F12937F7DD9F}"/>
          </ac:spMkLst>
        </pc:spChg>
        <pc:spChg chg="del">
          <ac:chgData name="Nickolas Williams" userId="1b25ed899850f074" providerId="LiveId" clId="{C8B18EED-B3C8-4D98-9F85-F769CA5BE8C3}" dt="2025-10-15T23:11:50.123" v="1191"/>
          <ac:spMkLst>
            <pc:docMk/>
            <pc:sldMk cId="4218609801" sldId="256"/>
            <ac:spMk id="20" creationId="{AF2F604E-43BE-4DC3-B983-E071523364F8}"/>
          </ac:spMkLst>
        </pc:spChg>
        <pc:spChg chg="del">
          <ac:chgData name="Nickolas Williams" userId="1b25ed899850f074" providerId="LiveId" clId="{C8B18EED-B3C8-4D98-9F85-F769CA5BE8C3}" dt="2025-10-15T23:11:50.123" v="1191"/>
          <ac:spMkLst>
            <pc:docMk/>
            <pc:sldMk cId="4218609801" sldId="256"/>
            <ac:spMk id="22" creationId="{08C9B587-E65E-4B52-B37C-ABEBB6E87928}"/>
          </ac:spMkLst>
        </pc:spChg>
      </pc:sldChg>
      <pc:sldChg chg="modSp mod">
        <pc:chgData name="Nickolas Williams" userId="1b25ed899850f074" providerId="LiveId" clId="{C8B18EED-B3C8-4D98-9F85-F769CA5BE8C3}" dt="2025-10-15T23:11:50.338" v="1193" actId="27636"/>
        <pc:sldMkLst>
          <pc:docMk/>
          <pc:sldMk cId="316449911" sldId="257"/>
        </pc:sldMkLst>
        <pc:spChg chg="mod">
          <ac:chgData name="Nickolas Williams" userId="1b25ed899850f074" providerId="LiveId" clId="{C8B18EED-B3C8-4D98-9F85-F769CA5BE8C3}" dt="2025-10-15T23:11:50.123" v="1191"/>
          <ac:spMkLst>
            <pc:docMk/>
            <pc:sldMk cId="316449911" sldId="257"/>
            <ac:spMk id="2" creationId="{5BE42A30-23B7-3A49-B369-CB6DE3A695AB}"/>
          </ac:spMkLst>
        </pc:spChg>
        <pc:spChg chg="mod">
          <ac:chgData name="Nickolas Williams" userId="1b25ed899850f074" providerId="LiveId" clId="{C8B18EED-B3C8-4D98-9F85-F769CA5BE8C3}" dt="2025-10-15T23:11:50.338" v="1193" actId="27636"/>
          <ac:spMkLst>
            <pc:docMk/>
            <pc:sldMk cId="316449911" sldId="257"/>
            <ac:spMk id="3" creationId="{C41026A0-0472-3451-CA5B-2272C489A15C}"/>
          </ac:spMkLst>
        </pc:spChg>
      </pc:sldChg>
      <pc:sldChg chg="modSp mod">
        <pc:chgData name="Nickolas Williams" userId="1b25ed899850f074" providerId="LiveId" clId="{C8B18EED-B3C8-4D98-9F85-F769CA5BE8C3}" dt="2025-10-15T23:11:50.355" v="1194" actId="27636"/>
        <pc:sldMkLst>
          <pc:docMk/>
          <pc:sldMk cId="1283964581" sldId="258"/>
        </pc:sldMkLst>
        <pc:spChg chg="mod">
          <ac:chgData name="Nickolas Williams" userId="1b25ed899850f074" providerId="LiveId" clId="{C8B18EED-B3C8-4D98-9F85-F769CA5BE8C3}" dt="2025-10-15T23:11:50.123" v="1191"/>
          <ac:spMkLst>
            <pc:docMk/>
            <pc:sldMk cId="1283964581" sldId="258"/>
            <ac:spMk id="2" creationId="{2A27FAB2-E744-AEBB-20A7-73B2471759E9}"/>
          </ac:spMkLst>
        </pc:spChg>
        <pc:spChg chg="mod">
          <ac:chgData name="Nickolas Williams" userId="1b25ed899850f074" providerId="LiveId" clId="{C8B18EED-B3C8-4D98-9F85-F769CA5BE8C3}" dt="2025-10-15T23:11:50.355" v="1194" actId="27636"/>
          <ac:spMkLst>
            <pc:docMk/>
            <pc:sldMk cId="1283964581" sldId="258"/>
            <ac:spMk id="3" creationId="{2679C59C-70A4-9DEA-905D-1F8E94FE7F0E}"/>
          </ac:spMkLst>
        </pc:spChg>
      </pc:sldChg>
      <pc:sldChg chg="modSp new mod">
        <pc:chgData name="Nickolas Williams" userId="1b25ed899850f074" providerId="LiveId" clId="{C8B18EED-B3C8-4D98-9F85-F769CA5BE8C3}" dt="2025-10-15T23:11:50.123" v="1191"/>
        <pc:sldMkLst>
          <pc:docMk/>
          <pc:sldMk cId="3018101259" sldId="259"/>
        </pc:sldMkLst>
        <pc:spChg chg="mod">
          <ac:chgData name="Nickolas Williams" userId="1b25ed899850f074" providerId="LiveId" clId="{C8B18EED-B3C8-4D98-9F85-F769CA5BE8C3}" dt="2025-10-15T23:11:50.123" v="1191"/>
          <ac:spMkLst>
            <pc:docMk/>
            <pc:sldMk cId="3018101259" sldId="259"/>
            <ac:spMk id="2" creationId="{22B04927-3049-0F5C-86E3-FA1043F6745B}"/>
          </ac:spMkLst>
        </pc:spChg>
        <pc:spChg chg="mod">
          <ac:chgData name="Nickolas Williams" userId="1b25ed899850f074" providerId="LiveId" clId="{C8B18EED-B3C8-4D98-9F85-F769CA5BE8C3}" dt="2025-10-15T23:11:50.123" v="1191"/>
          <ac:spMkLst>
            <pc:docMk/>
            <pc:sldMk cId="3018101259" sldId="259"/>
            <ac:spMk id="3" creationId="{5894D6AD-1D0D-57B9-9787-14B357EB7B29}"/>
          </ac:spMkLst>
        </pc:spChg>
      </pc:sldChg>
      <pc:sldChg chg="addSp delSp modSp new mod">
        <pc:chgData name="Nickolas Williams" userId="1b25ed899850f074" providerId="LiveId" clId="{C8B18EED-B3C8-4D98-9F85-F769CA5BE8C3}" dt="2025-10-15T23:11:50.123" v="1191"/>
        <pc:sldMkLst>
          <pc:docMk/>
          <pc:sldMk cId="2604934765" sldId="260"/>
        </pc:sldMkLst>
        <pc:spChg chg="mod">
          <ac:chgData name="Nickolas Williams" userId="1b25ed899850f074" providerId="LiveId" clId="{C8B18EED-B3C8-4D98-9F85-F769CA5BE8C3}" dt="2025-10-15T23:11:50.123" v="1191"/>
          <ac:spMkLst>
            <pc:docMk/>
            <pc:sldMk cId="2604934765" sldId="260"/>
            <ac:spMk id="2" creationId="{C837E5BF-DAC1-911E-12B3-F48549CBA3C8}"/>
          </ac:spMkLst>
        </pc:spChg>
        <pc:spChg chg="add del">
          <ac:chgData name="Nickolas Williams" userId="1b25ed899850f074" providerId="LiveId" clId="{C8B18EED-B3C8-4D98-9F85-F769CA5BE8C3}" dt="2025-10-15T22:51:25.090" v="736" actId="3680"/>
          <ac:spMkLst>
            <pc:docMk/>
            <pc:sldMk cId="2604934765" sldId="260"/>
            <ac:spMk id="3" creationId="{CD41BEF4-540B-A4F4-81AE-99999191043F}"/>
          </ac:spMkLst>
        </pc:spChg>
        <pc:spChg chg="add del mod">
          <ac:chgData name="Nickolas Williams" userId="1b25ed899850f074" providerId="LiveId" clId="{C8B18EED-B3C8-4D98-9F85-F769CA5BE8C3}" dt="2025-10-15T23:02:15.965" v="932" actId="3680"/>
          <ac:spMkLst>
            <pc:docMk/>
            <pc:sldMk cId="2604934765" sldId="260"/>
            <ac:spMk id="8" creationId="{6F5EC714-BD24-74D7-E500-0DD73564BD06}"/>
          </ac:spMkLst>
        </pc:spChg>
        <pc:spChg chg="add mod">
          <ac:chgData name="Nickolas Williams" userId="1b25ed899850f074" providerId="LiveId" clId="{C8B18EED-B3C8-4D98-9F85-F769CA5BE8C3}" dt="2025-10-15T23:10:57.439" v="1189"/>
          <ac:spMkLst>
            <pc:docMk/>
            <pc:sldMk cId="2604934765" sldId="260"/>
            <ac:spMk id="11" creationId="{BE8E97A7-35BD-63EA-02C9-3D66A4D9AF22}"/>
          </ac:spMkLst>
        </pc:spChg>
        <pc:graphicFrameChg chg="add del modGraphic">
          <ac:chgData name="Nickolas Williams" userId="1b25ed899850f074" providerId="LiveId" clId="{C8B18EED-B3C8-4D98-9F85-F769CA5BE8C3}" dt="2025-10-15T22:50:58.725" v="729" actId="1032"/>
          <ac:graphicFrameMkLst>
            <pc:docMk/>
            <pc:sldMk cId="2604934765" sldId="260"/>
            <ac:graphicFrameMk id="4" creationId="{1749A4E8-7F49-C728-58BF-14D6E827B380}"/>
          </ac:graphicFrameMkLst>
        </pc:graphicFrameChg>
        <pc:graphicFrameChg chg="add del mod ord modGraphic">
          <ac:chgData name="Nickolas Williams" userId="1b25ed899850f074" providerId="LiveId" clId="{C8B18EED-B3C8-4D98-9F85-F769CA5BE8C3}" dt="2025-10-15T22:51:13.892" v="735" actId="3680"/>
          <ac:graphicFrameMkLst>
            <pc:docMk/>
            <pc:sldMk cId="2604934765" sldId="260"/>
            <ac:graphicFrameMk id="5" creationId="{96751A27-C319-0EB9-6E5D-DA6A2A7A4345}"/>
          </ac:graphicFrameMkLst>
        </pc:graphicFrameChg>
        <pc:graphicFrameChg chg="add del mod ord modGraphic">
          <ac:chgData name="Nickolas Williams" userId="1b25ed899850f074" providerId="LiveId" clId="{C8B18EED-B3C8-4D98-9F85-F769CA5BE8C3}" dt="2025-10-15T23:02:03.368" v="931" actId="478"/>
          <ac:graphicFrameMkLst>
            <pc:docMk/>
            <pc:sldMk cId="2604934765" sldId="260"/>
            <ac:graphicFrameMk id="6" creationId="{9310C572-CD13-CAE1-8982-527FFA2EB27E}"/>
          </ac:graphicFrameMkLst>
        </pc:graphicFrameChg>
        <pc:graphicFrameChg chg="add mod ord modGraphic">
          <ac:chgData name="Nickolas Williams" userId="1b25ed899850f074" providerId="LiveId" clId="{C8B18EED-B3C8-4D98-9F85-F769CA5BE8C3}" dt="2025-10-15T23:11:50.123" v="1191"/>
          <ac:graphicFrameMkLst>
            <pc:docMk/>
            <pc:sldMk cId="2604934765" sldId="260"/>
            <ac:graphicFrameMk id="9" creationId="{8948E62B-5B93-7507-0C12-FE26E7822BBF}"/>
          </ac:graphicFrameMkLst>
        </pc:graphicFrameChg>
        <pc:graphicFrameChg chg="add mod">
          <ac:chgData name="Nickolas Williams" userId="1b25ed899850f074" providerId="LiveId" clId="{C8B18EED-B3C8-4D98-9F85-F769CA5BE8C3}" dt="2025-10-15T23:02:22.520" v="934"/>
          <ac:graphicFrameMkLst>
            <pc:docMk/>
            <pc:sldMk cId="2604934765" sldId="260"/>
            <ac:graphicFrameMk id="10" creationId="{438EB1A5-6E2E-3CE1-0EC0-5754EB8F96C4}"/>
          </ac:graphicFrameMkLst>
        </pc:graphicFrameChg>
      </pc:sldChg>
      <pc:sldChg chg="modSp new mod">
        <pc:chgData name="Nickolas Williams" userId="1b25ed899850f074" providerId="LiveId" clId="{C8B18EED-B3C8-4D98-9F85-F769CA5BE8C3}" dt="2025-10-15T23:12:46.542" v="1212"/>
        <pc:sldMkLst>
          <pc:docMk/>
          <pc:sldMk cId="2464433283" sldId="261"/>
        </pc:sldMkLst>
        <pc:spChg chg="mod">
          <ac:chgData name="Nickolas Williams" userId="1b25ed899850f074" providerId="LiveId" clId="{C8B18EED-B3C8-4D98-9F85-F769CA5BE8C3}" dt="2025-10-15T23:12:38.462" v="1211" actId="20577"/>
          <ac:spMkLst>
            <pc:docMk/>
            <pc:sldMk cId="2464433283" sldId="261"/>
            <ac:spMk id="2" creationId="{9D6304BE-5106-7FDD-AE36-53F26A090DD0}"/>
          </ac:spMkLst>
        </pc:spChg>
        <pc:spChg chg="mod">
          <ac:chgData name="Nickolas Williams" userId="1b25ed899850f074" providerId="LiveId" clId="{C8B18EED-B3C8-4D98-9F85-F769CA5BE8C3}" dt="2025-10-15T23:12:46.542" v="1212"/>
          <ac:spMkLst>
            <pc:docMk/>
            <pc:sldMk cId="2464433283" sldId="261"/>
            <ac:spMk id="3" creationId="{2D29D7A7-C3A1-6931-F84A-7223B9A14827}"/>
          </ac:spMkLst>
        </pc:spChg>
      </pc:sldChg>
    </pc:docChg>
  </pc:docChgLst>
</pc:chgInfo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039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85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738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180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490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114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1351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86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125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86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373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731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79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613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362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585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662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168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rum.org/resources/blog/how-speak-product-owner-frustration-collaboration" TargetMode="External"/><Relationship Id="rId2" Type="http://schemas.openxmlformats.org/officeDocument/2006/relationships/hyperlink" Target="https://www.atlassian.com/agile/project-management/user-storie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50EF2-4CA8-8F85-D6F6-FFBB57C0BC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 fontScale="90000"/>
          </a:bodyPr>
          <a:lstStyle/>
          <a:p>
            <a:r>
              <a:rPr lang="en-US" sz="3700"/>
              <a:t>Agile vs Waterfall: Choosing the Right Approach for Modern Development.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AA3B01-442A-1EAF-760D-C065A5F5BB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700"/>
              <a:t>Cs 250</a:t>
            </a:r>
          </a:p>
          <a:p>
            <a:pPr>
              <a:lnSpc>
                <a:spcPct val="100000"/>
              </a:lnSpc>
            </a:pPr>
            <a:r>
              <a:rPr lang="en-US" sz="1700"/>
              <a:t>Nick Williams</a:t>
            </a:r>
          </a:p>
          <a:p>
            <a:pPr>
              <a:lnSpc>
                <a:spcPct val="100000"/>
              </a:lnSpc>
            </a:pPr>
            <a:r>
              <a:rPr lang="en-US" sz="1700"/>
              <a:t>10/14/25</a:t>
            </a:r>
          </a:p>
        </p:txBody>
      </p:sp>
      <p:pic>
        <p:nvPicPr>
          <p:cNvPr id="4" name="Video 3" descr="Majestic Waterfall">
            <a:extLst>
              <a:ext uri="{FF2B5EF4-FFF2-40B4-BE49-F238E27FC236}">
                <a16:creationId xmlns:a16="http://schemas.microsoft.com/office/drawing/2014/main" id="{55B9C6D2-6908-6BCC-9D1B-464FB674C8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7"/>
          <a:stretch>
            <a:fillRect/>
          </a:stretch>
        </p:blipFill>
        <p:spPr>
          <a:xfrm>
            <a:off x="316992" y="1374648"/>
            <a:ext cx="7053626" cy="395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60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2A30-23B7-3A49-B369-CB6DE3A69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Team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026A0-0472-3451-CA5B-2272C489A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Scrum Master: Scrum events, removes blockers, and ensures adherence to Agile principles.</a:t>
            </a:r>
          </a:p>
          <a:p>
            <a:r>
              <a:rPr lang="en-US" dirty="0"/>
              <a:t>Product Owner: Represents stakeholders and prioritizes backlog items to maximize value. </a:t>
            </a:r>
          </a:p>
          <a:p>
            <a:r>
              <a:rPr lang="en-US" dirty="0"/>
              <a:t>Developers: Build the product incrementally and self organize to meet sprint goals.</a:t>
            </a:r>
          </a:p>
          <a:p>
            <a:r>
              <a:rPr lang="en-US" dirty="0"/>
              <a:t>Key point: Each role contributes uniquely to transparency, accountability, and adaptability. </a:t>
            </a:r>
          </a:p>
        </p:txBody>
      </p:sp>
    </p:spTree>
    <p:extLst>
      <p:ext uri="{BB962C8B-B14F-4D97-AF65-F5344CB8AC3E}">
        <p14:creationId xmlns:p14="http://schemas.microsoft.com/office/powerpoint/2010/main" val="316449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7FAB2-E744-AEBB-20A7-73B247175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Agile Phases in the SDLC.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9C59C-70A4-9DEA-905D-1F8E94FE7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Planning and Backlog Creation: Define features as user stories with acceptance criteria.</a:t>
            </a:r>
          </a:p>
          <a:p>
            <a:r>
              <a:rPr lang="en-US" dirty="0"/>
              <a:t>Sprint Planning: Select user stories for development.</a:t>
            </a:r>
          </a:p>
          <a:p>
            <a:r>
              <a:rPr lang="en-US" dirty="0"/>
              <a:t>Daily Scrums: Synchronize progress and identify blockers.</a:t>
            </a:r>
          </a:p>
          <a:p>
            <a:r>
              <a:rPr lang="en-US" dirty="0"/>
              <a:t>Sprint Review: Showcase progress to stakeholders and gather feedback. </a:t>
            </a:r>
          </a:p>
          <a:p>
            <a:r>
              <a:rPr lang="en-US" dirty="0"/>
              <a:t>Sprint Retrospective: Reflect on what worked and what to improve.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964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04927-3049-0F5C-86E3-FA1043F67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Waterfall: A linear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4D6AD-1D0D-57B9-9787-14B357EB7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Phases: Requirements </a:t>
            </a:r>
            <a:r>
              <a:rPr lang="en-US" dirty="0">
                <a:sym typeface="Wingdings" panose="05000000000000000000" pitchFamily="2" charset="2"/>
              </a:rPr>
              <a:t> Design Implementation  Testing  Deployment Maintenance.</a:t>
            </a:r>
          </a:p>
          <a:p>
            <a:r>
              <a:rPr lang="en-US" dirty="0">
                <a:sym typeface="Wingdings" panose="05000000000000000000" pitchFamily="2" charset="2"/>
              </a:rPr>
              <a:t>Characteristics: Sequential, rigid, and documentation heavy.</a:t>
            </a:r>
          </a:p>
          <a:p>
            <a:r>
              <a:rPr lang="en-US" dirty="0">
                <a:sym typeface="Wingdings" panose="05000000000000000000" pitchFamily="2" charset="2"/>
              </a:rPr>
              <a:t>Challenges: Difficult to adapt to change once development begins.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10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7E5BF-DAC1-911E-12B3-F48549CBA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between Agile and Waterfall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8948E62B-5B93-7507-0C12-FE26E7822B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1741851"/>
              </p:ext>
            </p:extLst>
          </p:nvPr>
        </p:nvGraphicFramePr>
        <p:xfrm>
          <a:off x="685800" y="2193925"/>
          <a:ext cx="10820397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06799">
                  <a:extLst>
                    <a:ext uri="{9D8B030D-6E8A-4147-A177-3AD203B41FA5}">
                      <a16:colId xmlns:a16="http://schemas.microsoft.com/office/drawing/2014/main" val="1389947094"/>
                    </a:ext>
                  </a:extLst>
                </a:gridCol>
                <a:gridCol w="3606799">
                  <a:extLst>
                    <a:ext uri="{9D8B030D-6E8A-4147-A177-3AD203B41FA5}">
                      <a16:colId xmlns:a16="http://schemas.microsoft.com/office/drawing/2014/main" val="485184006"/>
                    </a:ext>
                  </a:extLst>
                </a:gridCol>
                <a:gridCol w="3606799">
                  <a:extLst>
                    <a:ext uri="{9D8B030D-6E8A-4147-A177-3AD203B41FA5}">
                      <a16:colId xmlns:a16="http://schemas.microsoft.com/office/drawing/2014/main" val="1569251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Factor</a:t>
                      </a:r>
                    </a:p>
                  </a:txBody>
                  <a:tcPr marL="97308" marR="97308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Agile</a:t>
                      </a:r>
                    </a:p>
                  </a:txBody>
                  <a:tcPr marL="97308" marR="97308"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Waterfall</a:t>
                      </a:r>
                    </a:p>
                  </a:txBody>
                  <a:tcPr marL="97308" marR="97308"/>
                </a:tc>
                <a:extLst>
                  <a:ext uri="{0D108BD9-81ED-4DB2-BD59-A6C34878D82A}">
                    <a16:rowId xmlns:a16="http://schemas.microsoft.com/office/drawing/2014/main" val="174512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Flexibility</a:t>
                      </a:r>
                    </a:p>
                  </a:txBody>
                  <a:tcPr marL="97308" marR="97308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Iterative and adaptive</a:t>
                      </a:r>
                    </a:p>
                  </a:txBody>
                  <a:tcPr marL="97308" marR="97308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Sequential and fixed</a:t>
                      </a:r>
                    </a:p>
                  </a:txBody>
                  <a:tcPr marL="97308" marR="97308"/>
                </a:tc>
                <a:extLst>
                  <a:ext uri="{0D108BD9-81ED-4DB2-BD59-A6C34878D82A}">
                    <a16:rowId xmlns:a16="http://schemas.microsoft.com/office/drawing/2014/main" val="2905372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Customer Involvement</a:t>
                      </a:r>
                    </a:p>
                  </a:txBody>
                  <a:tcPr marL="97308" marR="97308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Continuous feedback</a:t>
                      </a:r>
                    </a:p>
                  </a:txBody>
                  <a:tcPr marL="97308" marR="97308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Limited post planning</a:t>
                      </a:r>
                    </a:p>
                  </a:txBody>
                  <a:tcPr marL="97308" marR="97308"/>
                </a:tc>
                <a:extLst>
                  <a:ext uri="{0D108BD9-81ED-4DB2-BD59-A6C34878D82A}">
                    <a16:rowId xmlns:a16="http://schemas.microsoft.com/office/drawing/2014/main" val="1250280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Risk Management</a:t>
                      </a:r>
                    </a:p>
                  </a:txBody>
                  <a:tcPr marL="97308" marR="97308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adaptability</a:t>
                      </a:r>
                    </a:p>
                  </a:txBody>
                  <a:tcPr marL="97308" marR="97308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Risk detected late</a:t>
                      </a:r>
                    </a:p>
                  </a:txBody>
                  <a:tcPr marL="97308" marR="97308"/>
                </a:tc>
                <a:extLst>
                  <a:ext uri="{0D108BD9-81ED-4DB2-BD59-A6C34878D82A}">
                    <a16:rowId xmlns:a16="http://schemas.microsoft.com/office/drawing/2014/main" val="4263167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Delivery</a:t>
                      </a:r>
                    </a:p>
                  </a:txBody>
                  <a:tcPr marL="97308" marR="97308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Incremental</a:t>
                      </a:r>
                    </a:p>
                  </a:txBody>
                  <a:tcPr marL="97308" marR="97308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End of project</a:t>
                      </a:r>
                    </a:p>
                  </a:txBody>
                  <a:tcPr marL="97308" marR="97308"/>
                </a:tc>
                <a:extLst>
                  <a:ext uri="{0D108BD9-81ED-4DB2-BD59-A6C34878D82A}">
                    <a16:rowId xmlns:a16="http://schemas.microsoft.com/office/drawing/2014/main" val="395220203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E8E97A7-35BD-63EA-02C9-3D66A4D9AF22}"/>
              </a:ext>
            </a:extLst>
          </p:cNvPr>
          <p:cNvSpPr txBox="1"/>
          <p:nvPr/>
        </p:nvSpPr>
        <p:spPr>
          <a:xfrm>
            <a:off x="1395663" y="4812632"/>
            <a:ext cx="98880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Summary:</a:t>
            </a:r>
          </a:p>
          <a:p>
            <a:r>
              <a:rPr lang="en-US" dirty="0"/>
              <a:t>Scrum-Agile was the </a:t>
            </a:r>
            <a:r>
              <a:rPr lang="en-US" b="1" dirty="0"/>
              <a:t>best fit for the SNHU Travel project</a:t>
            </a:r>
            <a:r>
              <a:rPr lang="en-US" dirty="0"/>
              <a:t> because it allowed rapid iteration, ongoing stakeholder feedback, and faster delivery of usable increments</a:t>
            </a:r>
          </a:p>
        </p:txBody>
      </p:sp>
    </p:spTree>
    <p:extLst>
      <p:ext uri="{BB962C8B-B14F-4D97-AF65-F5344CB8AC3E}">
        <p14:creationId xmlns:p14="http://schemas.microsoft.com/office/powerpoint/2010/main" val="2604934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304BE-5106-7FDD-AE36-53F26A090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9D7A7-C3A1-6931-F84A-7223B9A14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Atlassian. (2024). </a:t>
            </a:r>
            <a:r>
              <a:rPr lang="en-US" i="1" dirty="0"/>
              <a:t>User stories: Examples and template.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https://www.atlassian.com/agile/project-management/user-stories</a:t>
            </a:r>
            <a:br>
              <a:rPr lang="en-US" dirty="0"/>
            </a:br>
            <a:r>
              <a:rPr lang="en-US" dirty="0"/>
              <a:t>Beedle, M., Devos, M., Sharon, Y., Schwaber, K., &amp; Sutherland, J. (2001). </a:t>
            </a:r>
            <a:r>
              <a:rPr lang="en-US" i="1" dirty="0"/>
              <a:t>Agile manifesto principles and values.</a:t>
            </a:r>
            <a:r>
              <a:rPr lang="en-US" dirty="0"/>
              <a:t> Agile Alliance.</a:t>
            </a:r>
            <a:br>
              <a:rPr lang="en-US" dirty="0"/>
            </a:br>
            <a:r>
              <a:rPr lang="en-US" dirty="0"/>
              <a:t>Cohn, M. (2020). </a:t>
            </a:r>
            <a:r>
              <a:rPr lang="en-US" i="1" dirty="0"/>
              <a:t>User stories applied: For agile software development.</a:t>
            </a:r>
            <a:r>
              <a:rPr lang="en-US" dirty="0"/>
              <a:t> Addison-Wesley Professional.</a:t>
            </a:r>
            <a:br>
              <a:rPr lang="en-US" dirty="0"/>
            </a:br>
            <a:r>
              <a:rPr lang="en-US" dirty="0"/>
              <a:t>Microsoft. (2022, November 28). </a:t>
            </a:r>
            <a:r>
              <a:rPr lang="en-US" i="1" dirty="0"/>
              <a:t>What is Scrum?</a:t>
            </a:r>
            <a:r>
              <a:rPr lang="en-US" dirty="0"/>
              <a:t> Microsoft Learn.</a:t>
            </a:r>
            <a:br>
              <a:rPr lang="en-US" dirty="0"/>
            </a:br>
            <a:r>
              <a:rPr lang="en-US" dirty="0"/>
              <a:t>Rigby, D. K., Sutherland, J., &amp; Takeuchi, H. (2016). </a:t>
            </a:r>
            <a:r>
              <a:rPr lang="en-US" i="1" dirty="0"/>
              <a:t>Embracing Agile.</a:t>
            </a:r>
            <a:r>
              <a:rPr lang="en-US" dirty="0"/>
              <a:t> </a:t>
            </a:r>
            <a:r>
              <a:rPr lang="en-US" i="1" dirty="0"/>
              <a:t>Harvard Business Review, 94</a:t>
            </a:r>
            <a:r>
              <a:rPr lang="en-US" dirty="0"/>
              <a:t>(5), 40–50.</a:t>
            </a:r>
            <a:br>
              <a:rPr lang="en-US" dirty="0"/>
            </a:br>
            <a:r>
              <a:rPr lang="en-US" dirty="0"/>
              <a:t>Schwaber, K., &amp; Sutherland, J. (2020). </a:t>
            </a:r>
            <a:r>
              <a:rPr lang="en-US" i="1" dirty="0"/>
              <a:t>The Scrum Guide.</a:t>
            </a:r>
            <a:r>
              <a:rPr lang="en-US" dirty="0"/>
              <a:t> Scrum.org.</a:t>
            </a:r>
            <a:br>
              <a:rPr lang="en-US" dirty="0"/>
            </a:br>
            <a:r>
              <a:rPr lang="en-US" dirty="0"/>
              <a:t>Scrum.org. (2023, April 8). </a:t>
            </a:r>
            <a:r>
              <a:rPr lang="en-US" i="1" dirty="0"/>
              <a:t>How to speak Product Owner – from frustration to collaboration.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https://www.scrum.org/resources/blog/how-speak-product-owner-frustration-collaboration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43328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85</TotalTime>
  <Words>423</Words>
  <Application>Microsoft Office PowerPoint</Application>
  <PresentationFormat>Widescreen</PresentationFormat>
  <Paragraphs>39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</vt:lpstr>
      <vt:lpstr>Vapor Trail</vt:lpstr>
      <vt:lpstr>Agile vs Waterfall: Choosing the Right Approach for Modern Development. </vt:lpstr>
      <vt:lpstr>Agile Team Roles</vt:lpstr>
      <vt:lpstr>Agile Phases in the SDLC.</vt:lpstr>
      <vt:lpstr>Waterfall: A linear Approach</vt:lpstr>
      <vt:lpstr>Choosing between Agile and Waterfall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Nickolas Williams</dc:creator>
  <cp:lastModifiedBy>Nickolas Williams</cp:lastModifiedBy>
  <cp:revision>1</cp:revision>
  <dcterms:created xsi:type="dcterms:W3CDTF">2025-10-15T01:12:34Z</dcterms:created>
  <dcterms:modified xsi:type="dcterms:W3CDTF">2025-10-15T23:12:57Z</dcterms:modified>
</cp:coreProperties>
</file>

<file path=docProps/thumbnail.jpeg>
</file>